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559" autoAdjust="0"/>
    <p:restoredTop sz="42474" autoAdjust="0"/>
  </p:normalViewPr>
  <p:slideViewPr>
    <p:cSldViewPr>
      <p:cViewPr varScale="1">
        <p:scale>
          <a:sx n="67" d="100"/>
          <a:sy n="67" d="100"/>
        </p:scale>
        <p:origin x="-1003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blob:chrome-untrusted://image-magnify/331e31be-23ec-4c20-89d6-49189052f84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chrome-untrusted://image-magnify/331e31be-23ec-4c20-89d6-49189052f84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 l="14062" t="19791" r="31445" b="21875"/>
          <a:stretch>
            <a:fillRect/>
          </a:stretch>
        </p:blipFill>
        <p:spPr bwMode="auto">
          <a:xfrm>
            <a:off x="3686648" y="3571852"/>
            <a:ext cx="545735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42976" y="1500174"/>
            <a:ext cx="67866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Областная профилактическая неделя по профилактике экстремизма в подростковой среде </a:t>
            </a:r>
          </a:p>
          <a:p>
            <a:pPr algn="ctr"/>
            <a:r>
              <a:rPr lang="ru-RU" sz="2800" dirty="0" smtClean="0"/>
              <a:t>«Единство многообразия»</a:t>
            </a:r>
            <a:endParaRPr lang="ru-RU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blob:chrome-untrusted://image-magnify/331e31be-23ec-4c20-89d6-49189052f84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blob:chrome-untrusted://image-magnify/331e31be-23ec-4c20-89d6-49189052f84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l="14062" t="19791" r="31445" b="21875"/>
          <a:stretch>
            <a:fillRect/>
          </a:stretch>
        </p:blipFill>
        <p:spPr bwMode="auto">
          <a:xfrm>
            <a:off x="6643702" y="5214950"/>
            <a:ext cx="2500298" cy="179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https://sun9-16.userapi.com/impg/XyQ2zRPnGwTIXszo2vj32GtUNc03GzOVvzR-UA/7hep0mdsXZI.jpg?size=486x1080&amp;quality=95&amp;sign=c4be9e2b3038e6753f5d14011d5affba&amp;type=album"/>
          <p:cNvPicPr>
            <a:picLocks noChangeAspect="1" noChangeArrowheads="1"/>
          </p:cNvPicPr>
          <p:nvPr/>
        </p:nvPicPr>
        <p:blipFill>
          <a:blip r:embed="rId3" cstate="print"/>
          <a:srcRect t="26389" b="20833"/>
          <a:stretch>
            <a:fillRect/>
          </a:stretch>
        </p:blipFill>
        <p:spPr bwMode="auto">
          <a:xfrm>
            <a:off x="214282" y="4000504"/>
            <a:ext cx="2000264" cy="2346005"/>
          </a:xfrm>
          <a:prstGeom prst="rect">
            <a:avLst/>
          </a:prstGeom>
          <a:noFill/>
        </p:spPr>
      </p:pic>
      <p:pic>
        <p:nvPicPr>
          <p:cNvPr id="14340" name="Picture 4" descr="https://sun9-57.userapi.com/impg/rDmfT2OJT7YcvhYO6RNdrkDiWDIn8MhtxGGkrQ/d3wzKigZiCg.jpg?size=1280x576&amp;quality=95&amp;sign=0bc29dd637c01531f809aae9fa1287ee&amp;type=album"/>
          <p:cNvPicPr>
            <a:picLocks noChangeAspect="1" noChangeArrowheads="1"/>
          </p:cNvPicPr>
          <p:nvPr/>
        </p:nvPicPr>
        <p:blipFill>
          <a:blip r:embed="rId4" cstate="print"/>
          <a:srcRect l="23463" t="14344" r="23053"/>
          <a:stretch>
            <a:fillRect/>
          </a:stretch>
        </p:blipFill>
        <p:spPr bwMode="auto">
          <a:xfrm>
            <a:off x="2357422" y="2143116"/>
            <a:ext cx="2143140" cy="1271558"/>
          </a:xfrm>
          <a:prstGeom prst="rect">
            <a:avLst/>
          </a:prstGeom>
          <a:noFill/>
        </p:spPr>
      </p:pic>
      <p:pic>
        <p:nvPicPr>
          <p:cNvPr id="14342" name="Picture 6" descr="https://sun4-22.userapi.com/impg/zunp6UY8ZiLd1ss-k47Z8OKpiPMSoAgOfFV76A/Cd3AATtisuM.jpg?size=1280x577&amp;quality=95&amp;sign=1e158ada706f1b799b006955f07d3281&amp;type=album"/>
          <p:cNvPicPr>
            <a:picLocks noChangeAspect="1" noChangeArrowheads="1"/>
          </p:cNvPicPr>
          <p:nvPr/>
        </p:nvPicPr>
        <p:blipFill>
          <a:blip r:embed="rId5" cstate="print"/>
          <a:srcRect l="10918" r="17440"/>
          <a:stretch>
            <a:fillRect/>
          </a:stretch>
        </p:blipFill>
        <p:spPr bwMode="auto">
          <a:xfrm>
            <a:off x="214282" y="2143116"/>
            <a:ext cx="2000264" cy="1483342"/>
          </a:xfrm>
          <a:prstGeom prst="rect">
            <a:avLst/>
          </a:prstGeom>
          <a:noFill/>
        </p:spPr>
      </p:pic>
      <p:sp>
        <p:nvSpPr>
          <p:cNvPr id="14344" name="AutoShape 8" descr="https://sun9-5.userapi.com/impg/oAXlSAFtjFfIYh0jw6gNxHW0tljEjE4s7AmzuA/6V6Uy8R5Nuw.jpg?size=486x1080&amp;quality=95&amp;sign=73bc5dba33a274930002016290a7edc0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 descr="https://sun9-5.userapi.com/impg/oAXlSAFtjFfIYh0jw6gNxHW0tljEjE4s7AmzuA/6V6Uy8R5Nuw.jpg?size=486x1080&amp;quality=95&amp;sign=73bc5dba33a274930002016290a7edc0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8" name="AutoShape 12" descr="https://sun9-5.userapi.com/impg/oAXlSAFtjFfIYh0jw6gNxHW0tljEjE4s7AmzuA/6V6Uy8R5Nuw.jpg?size=486x1080&amp;quality=95&amp;sign=73bc5dba33a274930002016290a7edc0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50" name="Picture 14" descr="https://sun9-5.userapi.com/impg/oAXlSAFtjFfIYh0jw6gNxHW0tljEjE4s7AmzuA/6V6Uy8R5Nuw.jpg?size=486x1080&amp;quality=95&amp;sign=73bc5dba33a274930002016290a7edc0&amp;type=album"/>
          <p:cNvPicPr>
            <a:picLocks noChangeAspect="1" noChangeArrowheads="1"/>
          </p:cNvPicPr>
          <p:nvPr/>
        </p:nvPicPr>
        <p:blipFill>
          <a:blip r:embed="rId6"/>
          <a:srcRect t="27778" b="40277"/>
          <a:stretch>
            <a:fillRect/>
          </a:stretch>
        </p:blipFill>
        <p:spPr bwMode="auto">
          <a:xfrm>
            <a:off x="2357422" y="5214950"/>
            <a:ext cx="2414572" cy="135687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785918" y="785794"/>
            <a:ext cx="67866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дружбы и бережного отношения к окружающим</a:t>
            </a:r>
            <a:endParaRPr lang="ru-RU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52" name="Picture 16" descr="https://sun9-65.userapi.com/impg/darQ8bLbT8G6jpP7nWKif8bjHqadTLYU6-PdUw/4vQSXr9v3M8.jpg?size=1280x576&amp;quality=95&amp;sign=8d300d0e613e3923f8498e299db435ca&amp;type=album"/>
          <p:cNvPicPr>
            <a:picLocks noChangeAspect="1" noChangeArrowheads="1"/>
          </p:cNvPicPr>
          <p:nvPr/>
        </p:nvPicPr>
        <p:blipFill>
          <a:blip r:embed="rId7" cstate="print"/>
          <a:srcRect l="11952" r="9163"/>
          <a:stretch>
            <a:fillRect/>
          </a:stretch>
        </p:blipFill>
        <p:spPr bwMode="auto">
          <a:xfrm>
            <a:off x="2357422" y="3643314"/>
            <a:ext cx="2428892" cy="1500198"/>
          </a:xfrm>
          <a:prstGeom prst="rect">
            <a:avLst/>
          </a:prstGeom>
          <a:noFill/>
        </p:spPr>
      </p:pic>
      <p:pic>
        <p:nvPicPr>
          <p:cNvPr id="14353" name="Picture 17"/>
          <p:cNvPicPr>
            <a:picLocks noChangeAspect="1" noChangeArrowheads="1"/>
          </p:cNvPicPr>
          <p:nvPr/>
        </p:nvPicPr>
        <p:blipFill>
          <a:blip r:embed="rId8"/>
          <a:srcRect l="32812" t="38542" r="26758" b="13541"/>
          <a:stretch>
            <a:fillRect/>
          </a:stretch>
        </p:blipFill>
        <p:spPr bwMode="auto">
          <a:xfrm>
            <a:off x="4714876" y="1928802"/>
            <a:ext cx="4214842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 l="14062" t="19791" r="31445" b="21875"/>
          <a:stretch>
            <a:fillRect/>
          </a:stretch>
        </p:blipFill>
        <p:spPr bwMode="auto">
          <a:xfrm>
            <a:off x="5565946" y="4286256"/>
            <a:ext cx="3578053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5720" y="714356"/>
            <a:ext cx="87154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Открытый урок в библиотеке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«Книги, которые учат нас  толерантности»</a:t>
            </a:r>
            <a:endParaRPr lang="ru-RU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 descr="https://sun9-49.userapi.com/impg/qU7LOnd-Q8OsQNPggc_Uy0bhNKLfbImZc33tEw/DTsYwwbD_1Y.jpg?size=486x1080&amp;quality=95&amp;sign=8fe69228249205f8bf56fbdba8c79f09&amp;type=album"/>
          <p:cNvPicPr>
            <a:picLocks noChangeAspect="1" noChangeArrowheads="1"/>
          </p:cNvPicPr>
          <p:nvPr/>
        </p:nvPicPr>
        <p:blipFill>
          <a:blip r:embed="rId3"/>
          <a:srcRect t="23611" b="24305"/>
          <a:stretch>
            <a:fillRect/>
          </a:stretch>
        </p:blipFill>
        <p:spPr bwMode="auto">
          <a:xfrm>
            <a:off x="142844" y="1857365"/>
            <a:ext cx="2486042" cy="2357453"/>
          </a:xfrm>
          <a:prstGeom prst="rect">
            <a:avLst/>
          </a:prstGeom>
          <a:noFill/>
        </p:spPr>
      </p:pic>
      <p:pic>
        <p:nvPicPr>
          <p:cNvPr id="27652" name="Picture 4" descr="https://sun9-9.userapi.com/impg/diJSFq9ncJ0OegGeAbC6LwrkQibMOXaNPgH6yw/KTdLZB-iaI0.jpg?size=1280x576&amp;quality=95&amp;sign=9604483449d150e964b224deca7d216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857364"/>
            <a:ext cx="3619484" cy="2357454"/>
          </a:xfrm>
          <a:prstGeom prst="rect">
            <a:avLst/>
          </a:prstGeom>
          <a:noFill/>
        </p:spPr>
      </p:pic>
      <p:pic>
        <p:nvPicPr>
          <p:cNvPr id="27654" name="Picture 6" descr="https://sun9-3.userapi.com/impg/DxnMCw9E5b8pwA1lTppHu6qA-HpM5OqY3zNZhA/Y6P5AQawmZY.jpg?size=1280x576&amp;quality=95&amp;sign=8bef730336533a9e588c81c898593e44&amp;type=album"/>
          <p:cNvPicPr>
            <a:picLocks noChangeAspect="1" noChangeArrowheads="1"/>
          </p:cNvPicPr>
          <p:nvPr/>
        </p:nvPicPr>
        <p:blipFill>
          <a:blip r:embed="rId5"/>
          <a:srcRect l="23226" r="20645"/>
          <a:stretch>
            <a:fillRect/>
          </a:stretch>
        </p:blipFill>
        <p:spPr bwMode="auto">
          <a:xfrm>
            <a:off x="6429388" y="1857364"/>
            <a:ext cx="2500330" cy="2400300"/>
          </a:xfrm>
          <a:prstGeom prst="rect">
            <a:avLst/>
          </a:prstGeom>
          <a:noFill/>
        </p:spPr>
      </p:pic>
      <p:pic>
        <p:nvPicPr>
          <p:cNvPr id="27656" name="Picture 8" descr="https://sun9-8.userapi.com/impg/ATw8K4U55ScA6tskzkPF6TIQ9fdHhnzzg3QxfQ/l4R5A6Sa-fs.jpg?size=1280x576&amp;quality=95&amp;sign=67dff70ff0cd2d4d77205864f3a3cfd4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4429132"/>
            <a:ext cx="4548166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14062" t="19791" r="31445" b="21875"/>
          <a:stretch>
            <a:fillRect/>
          </a:stretch>
        </p:blipFill>
        <p:spPr bwMode="auto">
          <a:xfrm>
            <a:off x="5857884" y="5072074"/>
            <a:ext cx="3286115" cy="17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00100" y="571480"/>
            <a:ext cx="7429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Выставка книг в школьной библиотеке 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«Книги, которые учат нас  толерантности»</a:t>
            </a:r>
            <a:endParaRPr lang="ru-RU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674" name="Picture 2" descr="https://sun9-17.userapi.com/impg/wc7DxXloJh2D7Vx52iuNg1zfokGrNaat4vB_HQ/ULSOuK_lRPE.jpg?size=486x1080&amp;quality=95&amp;sign=af30f24482c8a3b8f600803ba1dee095&amp;type=album"/>
          <p:cNvPicPr>
            <a:picLocks noChangeAspect="1" noChangeArrowheads="1"/>
          </p:cNvPicPr>
          <p:nvPr/>
        </p:nvPicPr>
        <p:blipFill>
          <a:blip r:embed="rId3"/>
          <a:srcRect t="14286" b="32653"/>
          <a:stretch>
            <a:fillRect/>
          </a:stretch>
        </p:blipFill>
        <p:spPr bwMode="auto">
          <a:xfrm>
            <a:off x="214282" y="4500570"/>
            <a:ext cx="3071834" cy="2071702"/>
          </a:xfrm>
          <a:prstGeom prst="rect">
            <a:avLst/>
          </a:prstGeom>
          <a:noFill/>
        </p:spPr>
      </p:pic>
      <p:pic>
        <p:nvPicPr>
          <p:cNvPr id="28676" name="Picture 4" descr="https://sun9-22.userapi.com/impg/vWvp3Fkz__vzxWHVxIG7O7DWnEabBZHD1JAqlg/rcijaDE9_Ss.jpg?size=607x1080&amp;quality=95&amp;sign=02984aa6e6ede12a696a2654984a1099&amp;type=album"/>
          <p:cNvPicPr>
            <a:picLocks noChangeAspect="1" noChangeArrowheads="1"/>
          </p:cNvPicPr>
          <p:nvPr/>
        </p:nvPicPr>
        <p:blipFill>
          <a:blip r:embed="rId4"/>
          <a:srcRect b="29861"/>
          <a:stretch>
            <a:fillRect/>
          </a:stretch>
        </p:blipFill>
        <p:spPr bwMode="auto">
          <a:xfrm>
            <a:off x="3357554" y="2571744"/>
            <a:ext cx="2479455" cy="4000504"/>
          </a:xfrm>
          <a:prstGeom prst="rect">
            <a:avLst/>
          </a:prstGeom>
          <a:noFill/>
        </p:spPr>
      </p:pic>
      <p:pic>
        <p:nvPicPr>
          <p:cNvPr id="28678" name="Picture 6" descr="https://sun9-4.userapi.com/impg/7QaZNEWccQJ7DAIVOKNLDDGQ6ZQM_ioTi1VWAQ/1eXNR6bUWZk.jpg?size=1280x720&amp;quality=95&amp;sign=bcf797cb73c30d3ab421ada02dae965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571744"/>
            <a:ext cx="3032591" cy="1786200"/>
          </a:xfrm>
          <a:prstGeom prst="rect">
            <a:avLst/>
          </a:prstGeom>
          <a:noFill/>
        </p:spPr>
      </p:pic>
      <p:pic>
        <p:nvPicPr>
          <p:cNvPr id="28680" name="Picture 8" descr="https://sun9-78.userapi.com/impg/jRIMEdRgDENcix8tTDk2HGSVenwEtdz0_LwdWQ/MsyAsPpFiVQ.jpg?size=1280x720&amp;quality=95&amp;sign=4f21de03756dba572bebd8c3839af9af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29322" y="2571744"/>
            <a:ext cx="3000396" cy="2357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14480" y="1000108"/>
            <a:ext cx="6786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культуры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Экскурсии в кинотеатр и районную библиотеку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/>
          <a:srcRect l="52149" t="37500" r="27343" b="16666"/>
          <a:stretch>
            <a:fillRect/>
          </a:stretch>
        </p:blipFill>
        <p:spPr bwMode="auto">
          <a:xfrm>
            <a:off x="1714480" y="1928802"/>
            <a:ext cx="221457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32422" t="56250" r="48828" b="16666"/>
          <a:stretch>
            <a:fillRect/>
          </a:stretch>
        </p:blipFill>
        <p:spPr bwMode="auto">
          <a:xfrm>
            <a:off x="142844" y="3286124"/>
            <a:ext cx="151668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 l="36523" t="37500" r="24805" b="36458"/>
          <a:stretch>
            <a:fillRect/>
          </a:stretch>
        </p:blipFill>
        <p:spPr bwMode="auto">
          <a:xfrm>
            <a:off x="4000496" y="1857364"/>
            <a:ext cx="471490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 l="36523" t="67708" r="43555" b="6250"/>
          <a:stretch>
            <a:fillRect/>
          </a:stretch>
        </p:blipFill>
        <p:spPr bwMode="auto">
          <a:xfrm>
            <a:off x="1714480" y="4071942"/>
            <a:ext cx="221457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/>
          <a:srcRect l="36523" t="47917" r="23047" b="14583"/>
          <a:stretch>
            <a:fillRect/>
          </a:stretch>
        </p:blipFill>
        <p:spPr bwMode="auto">
          <a:xfrm>
            <a:off x="4000496" y="4071942"/>
            <a:ext cx="471490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142984"/>
            <a:ext cx="3429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Библиотечный час</a:t>
            </a:r>
          </a:p>
          <a:p>
            <a:pPr algn="ctr"/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«Экскурсия по родному краю»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36914" t="37500" r="20898" b="7291"/>
          <a:stretch>
            <a:fillRect/>
          </a:stretch>
        </p:blipFill>
        <p:spPr bwMode="auto">
          <a:xfrm>
            <a:off x="714348" y="2235390"/>
            <a:ext cx="2786082" cy="205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/>
          <a:srcRect l="36523" t="38542" r="19531" b="12500"/>
          <a:stretch>
            <a:fillRect/>
          </a:stretch>
        </p:blipFill>
        <p:spPr bwMode="auto">
          <a:xfrm>
            <a:off x="714348" y="4429132"/>
            <a:ext cx="285752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/>
          <a:srcRect l="36914" t="39583" r="23242" b="16666"/>
          <a:stretch>
            <a:fillRect/>
          </a:stretch>
        </p:blipFill>
        <p:spPr bwMode="auto">
          <a:xfrm>
            <a:off x="3929058" y="2214554"/>
            <a:ext cx="4857784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57620" y="1214422"/>
            <a:ext cx="4857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Традиции, обычаи и игры России.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714356"/>
            <a:ext cx="7429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Интерактивный </a:t>
            </a:r>
            <a:r>
              <a:rPr lang="ru-RU" sz="28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веб-квест</a:t>
            </a:r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Планета толерантности»</a:t>
            </a:r>
            <a:endParaRPr lang="ru-RU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8" name="Picture 2" descr="https://sun9-5.userapi.com/impg/1LRV3m2idJS59aE-VNJLRylUemI6qpsgPwvFqQ/WQAjnAQuf7I.jpg?size=1280x576&amp;quality=95&amp;sign=675d71d9ea10d1836bf028ea7ead479f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857364"/>
            <a:ext cx="3214710" cy="2216694"/>
          </a:xfrm>
          <a:prstGeom prst="rect">
            <a:avLst/>
          </a:prstGeom>
          <a:noFill/>
        </p:spPr>
      </p:pic>
      <p:pic>
        <p:nvPicPr>
          <p:cNvPr id="29700" name="Picture 4" descr="https://sun9-19.userapi.com/impg/G0LB0bbvURTFl4EvZKmEWJhfWfS9O4bvB0YKcw/me2miY-WKfg.jpg?size=1280x576&amp;quality=95&amp;sign=cd7bdf2e57cdb488a8c5b3961ed805c4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214818"/>
            <a:ext cx="5365702" cy="2414566"/>
          </a:xfrm>
          <a:prstGeom prst="rect">
            <a:avLst/>
          </a:prstGeom>
          <a:noFill/>
        </p:spPr>
      </p:pic>
      <p:pic>
        <p:nvPicPr>
          <p:cNvPr id="29702" name="Picture 6" descr="https://sun9-48.userapi.com/impg/-YI0jkawFmV3j1O4ylYa9kOfbjLu-tnsfehFHg/dSs9-MCuLsg.jpg?size=1280x576&amp;quality=95&amp;sign=a95207011426bb28b723ebb409f7a6e3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00" y="4214818"/>
            <a:ext cx="3429056" cy="2357454"/>
          </a:xfrm>
          <a:prstGeom prst="rect">
            <a:avLst/>
          </a:prstGeom>
          <a:noFill/>
        </p:spPr>
      </p:pic>
      <p:pic>
        <p:nvPicPr>
          <p:cNvPr id="29704" name="Picture 8" descr="https://sun9-67.userapi.com/impg/ERqTlFiDPtH4-XrxnJKvSkenwtDde4jy3unHFw/whoL2f0TGew.jpg?size=1280x576&amp;quality=95&amp;sign=30858f836ea78d7a5b7f0f802d416f83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857364"/>
            <a:ext cx="3429024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67</TotalTime>
  <Words>74</Words>
  <PresentationFormat>Экран (4:3)</PresentationFormat>
  <Paragraphs>14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Городская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</dc:creator>
  <cp:lastModifiedBy>HP</cp:lastModifiedBy>
  <cp:revision>9</cp:revision>
  <dcterms:created xsi:type="dcterms:W3CDTF">2024-11-20T06:10:48Z</dcterms:created>
  <dcterms:modified xsi:type="dcterms:W3CDTF">2024-11-20T07:28:34Z</dcterms:modified>
</cp:coreProperties>
</file>